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F1270-0885-48B8-AF06-C5F0AEF32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C4F95D-DB73-4B53-B4E9-66453BFB4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3637D3-AE61-48A2-BD3F-3F7B2286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88B6B7-884B-4C20-8851-3FA1A143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725DE-2FA1-45CC-B9AB-03446ACF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894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B199B-C946-4F2F-8D24-76CD94B7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8EFF3A-7B3C-4B16-90A3-7DBE91FC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EB4B83-D9EF-45D0-B1CB-AAA5E416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CC2BF3-8612-40D7-9ABE-004B3212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DA37A-266F-49CA-9827-94EB7A1C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599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21CBE3-0F1A-4251-A9F9-9A1611D23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3C486A-9F22-416E-98DB-21C1B2D36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92CC26-A558-46A2-A3A5-3C9AD69A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9C6231-373C-4796-886C-20CDDABC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31AC3-6EB5-44F5-9636-8B3102CC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1108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13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2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69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0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70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628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1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251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9D1FF-4F55-4858-B738-34A96F8A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8ED1F-BD2B-4563-80E1-336985A4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5F199-39B1-4C8B-A9B6-79461DCB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824821-D571-45DC-A42F-EB5BCFCBA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611A22-96ED-44DE-AB22-CA16A025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313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10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57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3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AB99-DF1E-488A-A134-A76D2988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6A6A86-BA0C-491F-90B3-5689B9D2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4DBB9E-0A3F-4616-9BA8-BC11C8AA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20D0C2-25E7-46ED-B7A4-3CB37A8D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D9CE8F-AE1B-4562-BBAC-BD54943A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295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54CED-85C3-4E65-947E-03D9309E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D7395-5E8E-4A38-B05D-C67DD2C5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169B98-38AF-4110-8D5A-7A41E035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1C7D92-4CB4-4CA6-963A-C960EC5A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DB1806-CB0C-40BC-8C1B-4CE9C1E4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671EB6-1558-4894-9F8F-D43206C2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043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55306-836C-4C69-A344-B3BFB2FD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D03C99-ED77-430D-BC83-0677906C6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ABB97E-E5F6-48D1-AAEE-A1552130E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58388A-0D29-4273-A187-03CE61BE6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EFFDF7-24BF-4291-B43B-BB82E5B07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DE8913-A961-465B-9F51-9E2A1051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89A323-C951-4C2A-A2D6-F3035232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403DE73-4EFA-45BE-9CFA-ADF3CB21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905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A240E-E0FB-4FBC-9C58-9F10D498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4BF604-FBB5-4B6D-8C99-1228CA2A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7A0D3A-3197-4FB8-84EE-0DFA8DC3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C785DB-9A0C-4FA4-AC02-8A80164B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332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D3D650-1E49-4A35-8972-F152CED4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4197AE-5D14-4401-B303-F9DCC156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004956-F797-4CED-BD68-1AC30B33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164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2BBDE-0EC7-49DA-9CC8-A36FEF8A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2B965-8553-47FC-B8AD-61398AF3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9AD724-0C6C-44A2-8121-13FD9CE9A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131DB7-E281-4ECB-B367-10F3DDA2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051B8F-A7F4-4F9E-A98A-5FE4D13E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DF322A-8394-4E3E-8850-36B85A3C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10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8F0E5-3091-490D-851C-0D680415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5540A0-7B1F-41A6-A130-12873353D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C01E97-9781-49CB-843C-9015B1728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7741B3-451C-4383-905A-02CC6BB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DF5CC1-2C95-4B1C-B73F-4E6CA33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B69056-D19A-4CD8-8D68-A0551276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70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C589E6-B310-443C-8BDE-059B0400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0B9E7-42AF-4713-AD0F-E03B1144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662B94-6B48-4ACA-B51C-9387EC50A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A8E1-DBDF-4618-BCB0-27817DA29B67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EDE9DE-6A6F-44DB-80F2-A4CFFBF4B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015CAA-85D4-4EC0-8BF4-9839D03CE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972E5-028E-4437-A760-8C06597E82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94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11/12/2020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oi.es/blogs/embamad/page/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ots-color-rows-columns-background-282437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6B234F9-E150-4CBE-ABEB-60D6473D3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AA81A3-236C-4FD1-8139-E1641F26A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rmAutofit/>
          </a:bodyPr>
          <a:lstStyle/>
          <a:p>
            <a:pPr algn="l"/>
            <a:r>
              <a:rPr lang="es-MX" sz="6600"/>
              <a:t>Equipo 5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A654F3-8E26-4645-B303-FD3F4F758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s-MX" sz="1500"/>
              <a:t>Mario                           Wendy                       Osiel </a:t>
            </a:r>
          </a:p>
        </p:txBody>
      </p:sp>
    </p:spTree>
    <p:extLst>
      <p:ext uri="{BB962C8B-B14F-4D97-AF65-F5344CB8AC3E}">
        <p14:creationId xmlns:p14="http://schemas.microsoft.com/office/powerpoint/2010/main" val="190152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0EACE4-931B-40FF-A58F-21CE408FF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0" b="5004"/>
          <a:stretch/>
        </p:blipFill>
        <p:spPr>
          <a:xfrm>
            <a:off x="0" y="1"/>
            <a:ext cx="12192000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6A453-40DB-480E-B106-D1D5A9283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1" b="5003"/>
          <a:stretch/>
        </p:blipFill>
        <p:spPr>
          <a:xfrm>
            <a:off x="0" y="0"/>
            <a:ext cx="12192000" cy="651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38ADD87-0B1E-43CE-99E6-E3138045C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11" b="5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5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31E3EFC8-5EA5-4395-8D15-3BEA91555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84" y="731838"/>
            <a:ext cx="6624632" cy="5445125"/>
          </a:xfrm>
        </p:spPr>
      </p:pic>
    </p:spTree>
    <p:extLst>
      <p:ext uri="{BB962C8B-B14F-4D97-AF65-F5344CB8AC3E}">
        <p14:creationId xmlns:p14="http://schemas.microsoft.com/office/powerpoint/2010/main" val="102309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98B9C2C-B675-41DA-BC3F-48B046228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7" y="1382424"/>
            <a:ext cx="5125165" cy="4143953"/>
          </a:xfrm>
        </p:spPr>
      </p:pic>
    </p:spTree>
    <p:extLst>
      <p:ext uri="{BB962C8B-B14F-4D97-AF65-F5344CB8AC3E}">
        <p14:creationId xmlns:p14="http://schemas.microsoft.com/office/powerpoint/2010/main" val="397181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2782BA2-5F47-4DE0-BB8F-A8DC17C3D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18" y="731838"/>
            <a:ext cx="3471363" cy="5445125"/>
          </a:xfrm>
        </p:spPr>
      </p:pic>
    </p:spTree>
    <p:extLst>
      <p:ext uri="{BB962C8B-B14F-4D97-AF65-F5344CB8AC3E}">
        <p14:creationId xmlns:p14="http://schemas.microsoft.com/office/powerpoint/2010/main" val="263847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3B36665-BF38-4B21-A27A-20FA0806F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50" y="662122"/>
            <a:ext cx="7488700" cy="5533756"/>
          </a:xfrm>
        </p:spPr>
      </p:pic>
    </p:spTree>
    <p:extLst>
      <p:ext uri="{BB962C8B-B14F-4D97-AF65-F5344CB8AC3E}">
        <p14:creationId xmlns:p14="http://schemas.microsoft.com/office/powerpoint/2010/main" val="324640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4EB1675-7F6C-4899-8064-843081E0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391186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A028EF2-6492-4017-9E60-E68D4B52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06" y="1958767"/>
            <a:ext cx="5820587" cy="2991267"/>
          </a:xfrm>
        </p:spPr>
      </p:pic>
    </p:spTree>
    <p:extLst>
      <p:ext uri="{BB962C8B-B14F-4D97-AF65-F5344CB8AC3E}">
        <p14:creationId xmlns:p14="http://schemas.microsoft.com/office/powerpoint/2010/main" val="349124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B55F25E-31F1-4350-B2E9-ED1C4681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83322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3E6F8E9-9F2F-4CDC-A6CF-F3D778E49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04C355-930A-4C12-BA2E-E4D11AF6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Ubidots</a:t>
            </a:r>
          </a:p>
        </p:txBody>
      </p:sp>
    </p:spTree>
    <p:extLst>
      <p:ext uri="{BB962C8B-B14F-4D97-AF65-F5344CB8AC3E}">
        <p14:creationId xmlns:p14="http://schemas.microsoft.com/office/powerpoint/2010/main" val="2307243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0E846944-ED78-4E44-9A4B-7895776F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249537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A4F28D8-79B0-44B2-B5AC-A83EBB46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5" y="2420794"/>
            <a:ext cx="5944430" cy="2067213"/>
          </a:xfrm>
        </p:spPr>
      </p:pic>
    </p:spTree>
    <p:extLst>
      <p:ext uri="{BB962C8B-B14F-4D97-AF65-F5344CB8AC3E}">
        <p14:creationId xmlns:p14="http://schemas.microsoft.com/office/powerpoint/2010/main" val="411602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7E0D29-6FFE-4385-A6C8-8D2DFC3C4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4127"/>
            <a:ext cx="10515600" cy="5300546"/>
          </a:xfrm>
        </p:spPr>
      </p:pic>
    </p:spTree>
    <p:extLst>
      <p:ext uri="{BB962C8B-B14F-4D97-AF65-F5344CB8AC3E}">
        <p14:creationId xmlns:p14="http://schemas.microsoft.com/office/powerpoint/2010/main" val="141268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731F4E5-C9AD-425A-A401-BCCF7D23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6" y="731838"/>
            <a:ext cx="10370068" cy="5445125"/>
          </a:xfrm>
        </p:spPr>
      </p:pic>
    </p:spTree>
    <p:extLst>
      <p:ext uri="{BB962C8B-B14F-4D97-AF65-F5344CB8AC3E}">
        <p14:creationId xmlns:p14="http://schemas.microsoft.com/office/powerpoint/2010/main" val="79522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A14B8B3-E854-4093-9817-7D0FE387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2625610"/>
            <a:ext cx="6525536" cy="1657581"/>
          </a:xfrm>
        </p:spPr>
      </p:pic>
    </p:spTree>
    <p:extLst>
      <p:ext uri="{BB962C8B-B14F-4D97-AF65-F5344CB8AC3E}">
        <p14:creationId xmlns:p14="http://schemas.microsoft.com/office/powerpoint/2010/main" val="258521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227A011-5153-4B9B-949A-C365A455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12" y="731838"/>
            <a:ext cx="8045376" cy="5445125"/>
          </a:xfrm>
        </p:spPr>
      </p:pic>
    </p:spTree>
    <p:extLst>
      <p:ext uri="{BB962C8B-B14F-4D97-AF65-F5344CB8AC3E}">
        <p14:creationId xmlns:p14="http://schemas.microsoft.com/office/powerpoint/2010/main" val="1036716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6CAEB9-DED4-4603-A782-5F408D7EF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16" y="2582741"/>
            <a:ext cx="6573167" cy="1743318"/>
          </a:xfrm>
        </p:spPr>
      </p:pic>
    </p:spTree>
    <p:extLst>
      <p:ext uri="{BB962C8B-B14F-4D97-AF65-F5344CB8AC3E}">
        <p14:creationId xmlns:p14="http://schemas.microsoft.com/office/powerpoint/2010/main" val="177073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4A4B627-AC08-4D16-B4C0-23FC55D57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7352"/>
            <a:ext cx="10515600" cy="5354096"/>
          </a:xfrm>
        </p:spPr>
      </p:pic>
    </p:spTree>
    <p:extLst>
      <p:ext uri="{BB962C8B-B14F-4D97-AF65-F5344CB8AC3E}">
        <p14:creationId xmlns:p14="http://schemas.microsoft.com/office/powerpoint/2010/main" val="1301233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1D591E-A451-444C-8B7B-1DAB4306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28" y="1677740"/>
            <a:ext cx="4429743" cy="3553321"/>
          </a:xfrm>
        </p:spPr>
      </p:pic>
    </p:spTree>
    <p:extLst>
      <p:ext uri="{BB962C8B-B14F-4D97-AF65-F5344CB8AC3E}">
        <p14:creationId xmlns:p14="http://schemas.microsoft.com/office/powerpoint/2010/main" val="393798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02B12D-02C7-4A19-AFE4-61B6BA59C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3205"/>
            <a:ext cx="10515600" cy="4722390"/>
          </a:xfrm>
        </p:spPr>
      </p:pic>
    </p:spTree>
    <p:extLst>
      <p:ext uri="{BB962C8B-B14F-4D97-AF65-F5344CB8AC3E}">
        <p14:creationId xmlns:p14="http://schemas.microsoft.com/office/powerpoint/2010/main" val="1065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6E7E5AE-FC44-43D1-89DD-3CF294FE3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A64CC6-612F-4CF8-8BD7-A0D22E0B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55" y="731838"/>
            <a:ext cx="3541289" cy="5445125"/>
          </a:xfrm>
        </p:spPr>
      </p:pic>
    </p:spTree>
    <p:extLst>
      <p:ext uri="{BB962C8B-B14F-4D97-AF65-F5344CB8AC3E}">
        <p14:creationId xmlns:p14="http://schemas.microsoft.com/office/powerpoint/2010/main" val="4077595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80BCBE6-9C0C-4991-B8DE-568AB4D5A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13" y="1715845"/>
            <a:ext cx="3934374" cy="3477110"/>
          </a:xfrm>
        </p:spPr>
      </p:pic>
    </p:spTree>
    <p:extLst>
      <p:ext uri="{BB962C8B-B14F-4D97-AF65-F5344CB8AC3E}">
        <p14:creationId xmlns:p14="http://schemas.microsoft.com/office/powerpoint/2010/main" val="276985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8D65344-3B9A-4512-802A-D3EA61E3A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39" y="1120141"/>
            <a:ext cx="9680322" cy="4668520"/>
          </a:xfrm>
        </p:spPr>
      </p:pic>
    </p:spTree>
    <p:extLst>
      <p:ext uri="{BB962C8B-B14F-4D97-AF65-F5344CB8AC3E}">
        <p14:creationId xmlns:p14="http://schemas.microsoft.com/office/powerpoint/2010/main" val="195798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B82C959-6A75-4404-A56E-B98F1E426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0" y="731838"/>
            <a:ext cx="7172599" cy="5445125"/>
          </a:xfrm>
        </p:spPr>
      </p:pic>
    </p:spTree>
    <p:extLst>
      <p:ext uri="{BB962C8B-B14F-4D97-AF65-F5344CB8AC3E}">
        <p14:creationId xmlns:p14="http://schemas.microsoft.com/office/powerpoint/2010/main" val="31872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CA2B54B-E6DA-410E-B260-3ADE04D4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68" y="731838"/>
            <a:ext cx="8102863" cy="5445125"/>
          </a:xfrm>
        </p:spPr>
      </p:pic>
    </p:spTree>
    <p:extLst>
      <p:ext uri="{BB962C8B-B14F-4D97-AF65-F5344CB8AC3E}">
        <p14:creationId xmlns:p14="http://schemas.microsoft.com/office/powerpoint/2010/main" val="1782839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B998B3-10DB-4479-BB06-DA4C48A6B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77" y="731838"/>
            <a:ext cx="7279446" cy="5445125"/>
          </a:xfrm>
        </p:spPr>
      </p:pic>
    </p:spTree>
    <p:extLst>
      <p:ext uri="{BB962C8B-B14F-4D97-AF65-F5344CB8AC3E}">
        <p14:creationId xmlns:p14="http://schemas.microsoft.com/office/powerpoint/2010/main" val="278241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EEB1A45-F3F3-426A-9538-B5E4A734A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96" y="1387187"/>
            <a:ext cx="5311443" cy="5055189"/>
          </a:xfrm>
        </p:spPr>
      </p:pic>
    </p:spTree>
    <p:extLst>
      <p:ext uri="{BB962C8B-B14F-4D97-AF65-F5344CB8AC3E}">
        <p14:creationId xmlns:p14="http://schemas.microsoft.com/office/powerpoint/2010/main" val="86162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1B4818-B985-41D9-A971-35AFC857D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5485"/>
            <a:ext cx="10515600" cy="1677830"/>
          </a:xfrm>
        </p:spPr>
      </p:pic>
    </p:spTree>
    <p:extLst>
      <p:ext uri="{BB962C8B-B14F-4D97-AF65-F5344CB8AC3E}">
        <p14:creationId xmlns:p14="http://schemas.microsoft.com/office/powerpoint/2010/main" val="1462270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4291A5-C213-4D0A-A031-3B55AA114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9244"/>
            <a:ext cx="10515600" cy="5350313"/>
          </a:xfrm>
        </p:spPr>
      </p:pic>
    </p:spTree>
    <p:extLst>
      <p:ext uri="{BB962C8B-B14F-4D97-AF65-F5344CB8AC3E}">
        <p14:creationId xmlns:p14="http://schemas.microsoft.com/office/powerpoint/2010/main" val="251286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9FA6D47-139D-46EB-A8FC-E8E0107EC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6" y="731838"/>
            <a:ext cx="7346468" cy="5445125"/>
          </a:xfrm>
        </p:spPr>
      </p:pic>
    </p:spTree>
    <p:extLst>
      <p:ext uri="{BB962C8B-B14F-4D97-AF65-F5344CB8AC3E}">
        <p14:creationId xmlns:p14="http://schemas.microsoft.com/office/powerpoint/2010/main" val="307338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062C080-1ECC-43FC-AA4F-030EB332C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F0DC12-508F-441F-9DE0-9F51F72D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¿qué es?</a:t>
            </a:r>
          </a:p>
        </p:txBody>
      </p:sp>
    </p:spTree>
    <p:extLst>
      <p:ext uri="{BB962C8B-B14F-4D97-AF65-F5344CB8AC3E}">
        <p14:creationId xmlns:p14="http://schemas.microsoft.com/office/powerpoint/2010/main" val="3217151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900B0AF-480E-4B1F-A939-F75B09221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2240280"/>
            <a:ext cx="11107644" cy="2428240"/>
          </a:xfrm>
        </p:spPr>
      </p:pic>
    </p:spTree>
    <p:extLst>
      <p:ext uri="{BB962C8B-B14F-4D97-AF65-F5344CB8AC3E}">
        <p14:creationId xmlns:p14="http://schemas.microsoft.com/office/powerpoint/2010/main" val="2799699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Sitio web&#10;&#10;Descripción generada automáticamente">
            <a:extLst>
              <a:ext uri="{FF2B5EF4-FFF2-40B4-BE49-F238E27FC236}">
                <a16:creationId xmlns:a16="http://schemas.microsoft.com/office/drawing/2014/main" id="{1E69872C-AFAF-428A-BD7C-BCDB6112A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1134739"/>
            <a:ext cx="8735644" cy="4639322"/>
          </a:xfrm>
        </p:spPr>
      </p:pic>
    </p:spTree>
    <p:extLst>
      <p:ext uri="{BB962C8B-B14F-4D97-AF65-F5344CB8AC3E}">
        <p14:creationId xmlns:p14="http://schemas.microsoft.com/office/powerpoint/2010/main" val="609738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509B61D-BA95-41E7-A6C8-C827773BB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029"/>
            <a:ext cx="10515600" cy="4198742"/>
          </a:xfrm>
        </p:spPr>
      </p:pic>
    </p:spTree>
    <p:extLst>
      <p:ext uri="{BB962C8B-B14F-4D97-AF65-F5344CB8AC3E}">
        <p14:creationId xmlns:p14="http://schemas.microsoft.com/office/powerpoint/2010/main" val="727534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90999EC1-958B-4292-934F-15EAA441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2299"/>
            <a:ext cx="10515600" cy="4584202"/>
          </a:xfrm>
        </p:spPr>
      </p:pic>
    </p:spTree>
    <p:extLst>
      <p:ext uri="{BB962C8B-B14F-4D97-AF65-F5344CB8AC3E}">
        <p14:creationId xmlns:p14="http://schemas.microsoft.com/office/powerpoint/2010/main" val="137002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5EDEEDBF-E6A5-437C-A515-6FF4FC8C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34" y="731838"/>
            <a:ext cx="8158732" cy="5445125"/>
          </a:xfrm>
        </p:spPr>
      </p:pic>
    </p:spTree>
    <p:extLst>
      <p:ext uri="{BB962C8B-B14F-4D97-AF65-F5344CB8AC3E}">
        <p14:creationId xmlns:p14="http://schemas.microsoft.com/office/powerpoint/2010/main" val="1502272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41E62DFF-2F53-4008-9CF3-FD1DFF575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6366"/>
            <a:ext cx="10515600" cy="4496068"/>
          </a:xfrm>
        </p:spPr>
      </p:pic>
    </p:spTree>
    <p:extLst>
      <p:ext uri="{BB962C8B-B14F-4D97-AF65-F5344CB8AC3E}">
        <p14:creationId xmlns:p14="http://schemas.microsoft.com/office/powerpoint/2010/main" val="1558759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, Teams&#10;&#10;Descripción generada automáticamente">
            <a:extLst>
              <a:ext uri="{FF2B5EF4-FFF2-40B4-BE49-F238E27FC236}">
                <a16:creationId xmlns:a16="http://schemas.microsoft.com/office/drawing/2014/main" id="{FA795FDD-B738-4F19-9D43-563DF74B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7396"/>
            <a:ext cx="10515600" cy="4834009"/>
          </a:xfrm>
        </p:spPr>
      </p:pic>
    </p:spTree>
    <p:extLst>
      <p:ext uri="{BB962C8B-B14F-4D97-AF65-F5344CB8AC3E}">
        <p14:creationId xmlns:p14="http://schemas.microsoft.com/office/powerpoint/2010/main" val="1180537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F8628E-FC55-46A3-B7FA-B62DCB7D1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30" y="731838"/>
            <a:ext cx="3934339" cy="5445125"/>
          </a:xfrm>
        </p:spPr>
      </p:pic>
    </p:spTree>
    <p:extLst>
      <p:ext uri="{BB962C8B-B14F-4D97-AF65-F5344CB8AC3E}">
        <p14:creationId xmlns:p14="http://schemas.microsoft.com/office/powerpoint/2010/main" val="2419051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Teams&#10;&#10;Descripción generada automáticamente">
            <a:extLst>
              <a:ext uri="{FF2B5EF4-FFF2-40B4-BE49-F238E27FC236}">
                <a16:creationId xmlns:a16="http://schemas.microsoft.com/office/drawing/2014/main" id="{E6F8C5ED-5279-481F-90C6-71CE66BFD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24" y="731838"/>
            <a:ext cx="3892752" cy="5445125"/>
          </a:xfrm>
        </p:spPr>
      </p:pic>
    </p:spTree>
    <p:extLst>
      <p:ext uri="{BB962C8B-B14F-4D97-AF65-F5344CB8AC3E}">
        <p14:creationId xmlns:p14="http://schemas.microsoft.com/office/powerpoint/2010/main" val="3753035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8221F7B-D26B-4DFD-85A2-82945CAD1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1" y="1851660"/>
            <a:ext cx="11294898" cy="3205480"/>
          </a:xfrm>
        </p:spPr>
      </p:pic>
    </p:spTree>
    <p:extLst>
      <p:ext uri="{BB962C8B-B14F-4D97-AF65-F5344CB8AC3E}">
        <p14:creationId xmlns:p14="http://schemas.microsoft.com/office/powerpoint/2010/main" val="336757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C46C7-6DA1-4108-8BC9-8DCD0D1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A229525-B050-429F-BB82-2DC631EC2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68" y="221548"/>
            <a:ext cx="11238617" cy="63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2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C36B2BF-1A3A-44CD-BA0D-744FCA44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78" y="1682503"/>
            <a:ext cx="8554644" cy="3543795"/>
          </a:xfrm>
        </p:spPr>
      </p:pic>
    </p:spTree>
    <p:extLst>
      <p:ext uri="{BB962C8B-B14F-4D97-AF65-F5344CB8AC3E}">
        <p14:creationId xmlns:p14="http://schemas.microsoft.com/office/powerpoint/2010/main" val="500507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faz de usuario gráfica, Tabla&#10;&#10;Descripción generada automáticamente">
            <a:extLst>
              <a:ext uri="{FF2B5EF4-FFF2-40B4-BE49-F238E27FC236}">
                <a16:creationId xmlns:a16="http://schemas.microsoft.com/office/drawing/2014/main" id="{13FE8912-65A7-44FD-BE60-892884FBA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74" y="731838"/>
            <a:ext cx="3893852" cy="5445125"/>
          </a:xfrm>
        </p:spPr>
      </p:pic>
    </p:spTree>
    <p:extLst>
      <p:ext uri="{BB962C8B-B14F-4D97-AF65-F5344CB8AC3E}">
        <p14:creationId xmlns:p14="http://schemas.microsoft.com/office/powerpoint/2010/main" val="2179622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2A56597-57D7-49FD-AC6C-58E01BF7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577"/>
            <a:ext cx="10515600" cy="4221647"/>
          </a:xfrm>
        </p:spPr>
      </p:pic>
    </p:spTree>
    <p:extLst>
      <p:ext uri="{BB962C8B-B14F-4D97-AF65-F5344CB8AC3E}">
        <p14:creationId xmlns:p14="http://schemas.microsoft.com/office/powerpoint/2010/main" val="1738150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9E4A62A-191A-4228-9AD0-EBE17475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023"/>
            <a:ext cx="10515600" cy="3204754"/>
          </a:xfrm>
        </p:spPr>
      </p:pic>
    </p:spTree>
    <p:extLst>
      <p:ext uri="{BB962C8B-B14F-4D97-AF65-F5344CB8AC3E}">
        <p14:creationId xmlns:p14="http://schemas.microsoft.com/office/powerpoint/2010/main" val="1805982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persona, hombre, sostener, tabla&#10;&#10;Descripción generada automáticamente">
            <a:extLst>
              <a:ext uri="{FF2B5EF4-FFF2-40B4-BE49-F238E27FC236}">
                <a16:creationId xmlns:a16="http://schemas.microsoft.com/office/drawing/2014/main" id="{7736035B-927E-40D5-88F0-C122F1E2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6909"/>
            <a:ext cx="10515600" cy="4154982"/>
          </a:xfrm>
        </p:spPr>
      </p:pic>
    </p:spTree>
    <p:extLst>
      <p:ext uri="{BB962C8B-B14F-4D97-AF65-F5344CB8AC3E}">
        <p14:creationId xmlns:p14="http://schemas.microsoft.com/office/powerpoint/2010/main" val="1820887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73F93EF-D162-4F82-89E2-85499338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654"/>
            <a:ext cx="10515600" cy="2873493"/>
          </a:xfrm>
        </p:spPr>
      </p:pic>
    </p:spTree>
    <p:extLst>
      <p:ext uri="{BB962C8B-B14F-4D97-AF65-F5344CB8AC3E}">
        <p14:creationId xmlns:p14="http://schemas.microsoft.com/office/powerpoint/2010/main" val="817569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, Sitio web, Teams&#10;&#10;Descripción generada automáticamente">
            <a:extLst>
              <a:ext uri="{FF2B5EF4-FFF2-40B4-BE49-F238E27FC236}">
                <a16:creationId xmlns:a16="http://schemas.microsoft.com/office/drawing/2014/main" id="{F3A58F13-A593-4323-97F3-67F00870D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254317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553D6D-E427-461F-9D9C-E825418E1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1445457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CD43B1B-6192-4B18-BF0F-E5D8A951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101047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565BD6-D300-4FA2-A2B3-86F39E71F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1204"/>
            <a:ext cx="10515600" cy="5346393"/>
          </a:xfrm>
        </p:spPr>
      </p:pic>
    </p:spTree>
    <p:extLst>
      <p:ext uri="{BB962C8B-B14F-4D97-AF65-F5344CB8AC3E}">
        <p14:creationId xmlns:p14="http://schemas.microsoft.com/office/powerpoint/2010/main" val="227124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B5F9E7B-0E0A-4521-81A0-E75F0BF16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9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Texto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6335B8C1-E222-4B62-847C-0813BB51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92760"/>
            <a:ext cx="10515600" cy="5323281"/>
          </a:xfrm>
        </p:spPr>
      </p:pic>
    </p:spTree>
    <p:extLst>
      <p:ext uri="{BB962C8B-B14F-4D97-AF65-F5344CB8AC3E}">
        <p14:creationId xmlns:p14="http://schemas.microsoft.com/office/powerpoint/2010/main" val="2340557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2D31900-4C12-44F4-B34E-A930FEC53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85056"/>
            <a:ext cx="10515600" cy="5338688"/>
          </a:xfrm>
        </p:spPr>
      </p:pic>
    </p:spTree>
    <p:extLst>
      <p:ext uri="{BB962C8B-B14F-4D97-AF65-F5344CB8AC3E}">
        <p14:creationId xmlns:p14="http://schemas.microsoft.com/office/powerpoint/2010/main" val="137652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4B2F0D-A162-4956-A2B5-019BAABE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s-MX" sz="4600">
                <a:solidFill>
                  <a:schemeClr val="tx1"/>
                </a:solidFill>
              </a:rPr>
              <a:t>¿Qué son los "puntos"?</a:t>
            </a:r>
            <a:br>
              <a:rPr lang="es-MX" sz="4600">
                <a:solidFill>
                  <a:schemeClr val="tx1"/>
                </a:solidFill>
              </a:rPr>
            </a:br>
            <a:endParaRPr lang="es-MX" sz="460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AD5710-1F40-4526-BF3D-06AA9FF75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s-MX" sz="1800"/>
              <a:t>¿Qué son los "puntos"?</a:t>
            </a:r>
          </a:p>
          <a:p>
            <a:pPr>
              <a:lnSpc>
                <a:spcPct val="91000"/>
              </a:lnSpc>
            </a:pPr>
            <a:r>
              <a:rPr lang="es-MX" sz="1800"/>
              <a:t>Cada vez que un dispositivo actualiza una variable de sensor, se crea un punto de datos o "punto". Por ejemplo, si tiene una estación meteorológica con 4 variables de sensor que se actualizan cada 10 minutos (es decir, temperatura, humedad, presión y lluvia), su dispositivo generará: 4 puntos x 6 veces / hora x 24 horas x 30 días = 17.280 puntos por mes, que se ajusta perfectamente a su cuota mensual</a:t>
            </a: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C8DDA688-2D26-475A-AAD7-B2C901FAF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076" r="4013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37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6581B7D-4D62-4BD1-BE26-FB776F965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4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B9B6A1-2FAF-44F8-8CCA-D40222FFD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4" r="31985" b="5156"/>
          <a:stretch/>
        </p:blipFill>
        <p:spPr>
          <a:xfrm>
            <a:off x="744160" y="0"/>
            <a:ext cx="1070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2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2B32E1D2590ED4DB4B652C50D274AC7" ma:contentTypeVersion="13" ma:contentTypeDescription="Crear nuevo documento." ma:contentTypeScope="" ma:versionID="e8749450449732a549237f40db96d0a1">
  <xsd:schema xmlns:xsd="http://www.w3.org/2001/XMLSchema" xmlns:xs="http://www.w3.org/2001/XMLSchema" xmlns:p="http://schemas.microsoft.com/office/2006/metadata/properties" xmlns:ns3="3e37604c-249c-443f-aa89-9071b4da3917" xmlns:ns4="40cf21f9-1e59-43c2-ab03-fdb10bab47ec" targetNamespace="http://schemas.microsoft.com/office/2006/metadata/properties" ma:root="true" ma:fieldsID="df3eeaf880ad3f46f16ab97cd6c63508" ns3:_="" ns4:_="">
    <xsd:import namespace="3e37604c-249c-443f-aa89-9071b4da3917"/>
    <xsd:import namespace="40cf21f9-1e59-43c2-ab03-fdb10bab47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37604c-249c-443f-aa89-9071b4da39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cf21f9-1e59-43c2-ab03-fdb10bab47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93E010-8023-41F8-80EA-B3945578F0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9D0E51-536E-406B-AB2B-2369C41B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37604c-249c-443f-aa89-9071b4da3917"/>
    <ds:schemaRef ds:uri="40cf21f9-1e59-43c2-ab03-fdb10bab47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3D9C55-3437-4E7B-9459-30BE376E6A1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109</Words>
  <Application>Microsoft Office PowerPoint</Application>
  <PresentationFormat>Panorámica</PresentationFormat>
  <Paragraphs>8</Paragraphs>
  <Slides>61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Franklin Gothic Demi Cond</vt:lpstr>
      <vt:lpstr>Franklin Gothic Medium</vt:lpstr>
      <vt:lpstr>Wingdings</vt:lpstr>
      <vt:lpstr>Tema de Office</vt:lpstr>
      <vt:lpstr>JuxtaposeVTI</vt:lpstr>
      <vt:lpstr>Equipo 5 </vt:lpstr>
      <vt:lpstr>Ubidots</vt:lpstr>
      <vt:lpstr>Presentación de PowerPoint</vt:lpstr>
      <vt:lpstr>¿qué es?</vt:lpstr>
      <vt:lpstr>  </vt:lpstr>
      <vt:lpstr>Presentación de PowerPoint</vt:lpstr>
      <vt:lpstr>¿Qué son los "puntos"?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Cruz Martinez</dc:creator>
  <cp:lastModifiedBy>Osiel de Jesús López López</cp:lastModifiedBy>
  <cp:revision>5</cp:revision>
  <dcterms:created xsi:type="dcterms:W3CDTF">2020-11-12T03:47:09Z</dcterms:created>
  <dcterms:modified xsi:type="dcterms:W3CDTF">2020-11-12T15:50:15Z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0x01010052B32E1D2590ED4DB4B652C50D274AC7</vt:lpwstr>
  </property>
</Properties>
</file>